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439" r:id="rId5"/>
    <p:sldId id="441" r:id="rId6"/>
    <p:sldId id="449" r:id="rId7"/>
    <p:sldId id="450" r:id="rId8"/>
    <p:sldId id="452" r:id="rId9"/>
    <p:sldId id="453" r:id="rId10"/>
    <p:sldId id="454" r:id="rId11"/>
    <p:sldId id="455" r:id="rId12"/>
    <p:sldId id="456" r:id="rId13"/>
    <p:sldId id="457" r:id="rId14"/>
    <p:sldId id="458" r:id="rId15"/>
    <p:sldId id="459" r:id="rId1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49"/>
            <p14:sldId id="450"/>
            <p14:sldId id="452"/>
            <p14:sldId id="453"/>
            <p14:sldId id="454"/>
            <p14:sldId id="455"/>
            <p14:sldId id="456"/>
            <p14:sldId id="457"/>
            <p14:sldId id="458"/>
            <p14:sldId id="4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9" autoAdjust="0"/>
    <p:restoredTop sz="90376" autoAdjust="0"/>
  </p:normalViewPr>
  <p:slideViewPr>
    <p:cSldViewPr snapToGrid="0" snapToObjects="1">
      <p:cViewPr>
        <p:scale>
          <a:sx n="80" d="100"/>
          <a:sy n="80" d="100"/>
        </p:scale>
        <p:origin x="288" y="2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03-04-2020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03-04-2020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10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2569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98327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3259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9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067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9021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8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9010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9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6823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28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Sjældne jordartsmetaller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378A8E42-0DB5-4CBF-91CF-410A43ABA0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489" y="0"/>
            <a:ext cx="6535842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29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lede 7" descr="Et billede, der indeholder skærmbillede&#10;&#10;Automatisk genereret beskrivelse">
            <a:extLst>
              <a:ext uri="{FF2B5EF4-FFF2-40B4-BE49-F238E27FC236}">
                <a16:creationId xmlns:a16="http://schemas.microsoft.com/office/drawing/2014/main" id="{2E641032-D56E-424E-8108-13B9AD2089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777" r="26156" b="2735"/>
          <a:stretch/>
        </p:blipFill>
        <p:spPr>
          <a:xfrm>
            <a:off x="1236375" y="17890"/>
            <a:ext cx="971925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80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63DD9ABD-324F-4B30-89EA-B6DB91DCF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168" y="0"/>
            <a:ext cx="1038366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392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CEC45F67-0924-43A2-BB22-D2F044C537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65" y="0"/>
            <a:ext cx="1150927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05AB9709-7919-45AB-BA83-50CA9241EA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1474" y="0"/>
            <a:ext cx="6709052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A2E187E4-082D-435E-A01D-F793DD4F87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483" y="0"/>
            <a:ext cx="949903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96D41B72-4EE5-483F-95D1-EA8726FD1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-3"/>
            <a:ext cx="12132000" cy="622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4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6B439161-FF80-4FFD-A32A-DD135BE92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54" y="0"/>
            <a:ext cx="11509291" cy="662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5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FDA7F7F3-443B-40FD-8808-A7A5940AE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243" y="0"/>
            <a:ext cx="1159351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55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0A65A5E6-E82A-45D4-81B5-E98DF0956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09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83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49F69F8C-8E28-49B7-A627-60D4573281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046" y="0"/>
            <a:ext cx="624990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80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8096</TotalTime>
  <Words>33</Words>
  <Application>Microsoft Office PowerPoint</Application>
  <PresentationFormat>Widescreen</PresentationFormat>
  <Paragraphs>16</Paragraphs>
  <Slides>12</Slides>
  <Notes>12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12</vt:i4>
      </vt:variant>
    </vt:vector>
  </HeadingPairs>
  <TitlesOfParts>
    <vt:vector size="17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474</cp:revision>
  <cp:lastPrinted>2018-09-06T10:59:28Z</cp:lastPrinted>
  <dcterms:created xsi:type="dcterms:W3CDTF">2013-05-13T08:57:44Z</dcterms:created>
  <dcterms:modified xsi:type="dcterms:W3CDTF">2020-04-03T11:32:06Z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